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94083E-F4F9-1F96-4753-211EC91BDE47}" name="Guest User" initials="GU" userId="S::urn:spo:anon#087fccf97148081bee75ad23b458a21f63aaae40c5c5391c0c00db336b843f4b::" providerId="AD"/>
  <p188:author id="{B0E8FBCA-0B83-958C-E7FD-5F7E65865EF5}" name="Natasha Asbury" initials="NA" userId="S::nasbury@thelearningpartnership.ca::ac9ec06a-81ef-45ff-9a28-88ca1f331b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Asbury" initials="NA" lastIdx="1" clrIdx="0">
    <p:extLst>
      <p:ext uri="{19B8F6BF-5375-455C-9EA6-DF929625EA0E}">
        <p15:presenceInfo xmlns:p15="http://schemas.microsoft.com/office/powerpoint/2012/main" userId="Natasha Asbu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41"/>
    <a:srgbClr val="6A8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004" autoAdjust="0"/>
  </p:normalViewPr>
  <p:slideViewPr>
    <p:cSldViewPr snapToGrid="0">
      <p:cViewPr varScale="1">
        <p:scale>
          <a:sx n="78" d="100"/>
          <a:sy n="78" d="100"/>
        </p:scale>
        <p:origin x="22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0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8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C664-7EC4-4039-AC19-ECAEDC46489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elcome-to-kindergarten.ca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282" y="2890578"/>
            <a:ext cx="6836718" cy="24422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9041"/>
                </a:solidFill>
                <a:latin typeface="Frutiger LT Std 45 Light" panose="020B0402020204020204" pitchFamily="34" charset="0"/>
              </a:rPr>
              <a:t>Welcome To Kindergarten!</a:t>
            </a:r>
            <a:br>
              <a:rPr lang="en-US" sz="3600" b="1" dirty="0">
                <a:solidFill>
                  <a:srgbClr val="009041"/>
                </a:solidFill>
                <a:latin typeface="Frutiger LT Std 45 Light" panose="020B0402020204020204" pitchFamily="34" charset="0"/>
              </a:rPr>
            </a:br>
            <a:r>
              <a:rPr lang="en-US" sz="3600" b="1" dirty="0">
                <a:solidFill>
                  <a:srgbClr val="009041"/>
                </a:solidFill>
                <a:latin typeface="Frutiger LT Std 45 Light" panose="020B0402020204020204" pitchFamily="34" charset="0"/>
              </a:rPr>
              <a:t>At (your school name)</a:t>
            </a:r>
            <a:br>
              <a:rPr lang="en-US" b="1" dirty="0">
                <a:latin typeface="Frutiger LT Std 45 Light" panose="020B0402020204020204" pitchFamily="34" charset="0"/>
              </a:rPr>
            </a:br>
            <a:endParaRPr lang="en-US" b="1" dirty="0">
              <a:latin typeface="Frutiger LT Std 45 Light" panose="020B04020202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8" y="1614783"/>
            <a:ext cx="6836718" cy="1763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25" y="7511072"/>
            <a:ext cx="399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dirty="0">
                <a:latin typeface="Frutiger LT Std 45 Light" panose="020B0402020204020204" pitchFamily="34" charset="0"/>
              </a:rPr>
              <a:t>Hi! I’m </a:t>
            </a:r>
            <a:r>
              <a:rPr lang="en-CA" dirty="0" err="1">
                <a:latin typeface="Frutiger LT Std 45 Light" panose="020B0402020204020204" pitchFamily="34" charset="0"/>
              </a:rPr>
              <a:t>Ms</a:t>
            </a:r>
            <a:r>
              <a:rPr lang="en-CA" dirty="0">
                <a:latin typeface="Frutiger LT Std 45 Light" panose="020B0402020204020204" pitchFamily="34" charset="0"/>
              </a:rPr>
              <a:t>/</a:t>
            </a:r>
            <a:r>
              <a:rPr lang="en-CA" dirty="0" err="1">
                <a:latin typeface="Frutiger LT Std 45 Light" panose="020B0402020204020204" pitchFamily="34" charset="0"/>
              </a:rPr>
              <a:t>Mr</a:t>
            </a:r>
            <a:r>
              <a:rPr lang="en-CA" dirty="0">
                <a:latin typeface="Frutiger LT Std 45 Light" panose="020B0402020204020204" pitchFamily="34" charset="0"/>
              </a:rPr>
              <a:t> Kind. I am so excited to be your Kindergarten educator and I can’t wait to meet you.</a:t>
            </a:r>
          </a:p>
          <a:p>
            <a:pPr algn="just"/>
            <a:endParaRPr lang="en-CA" dirty="0">
              <a:latin typeface="Frutiger LT Std 45 Light" panose="020B0402020204020204" pitchFamily="34" charset="0"/>
            </a:endParaRPr>
          </a:p>
          <a:p>
            <a:pPr algn="just"/>
            <a:r>
              <a:rPr lang="en-CA" dirty="0">
                <a:latin typeface="Frutiger LT Std 45 Light" panose="020B0402020204020204" pitchFamily="34" charset="0"/>
              </a:rPr>
              <a:t>I have a dog named Spock and I love Star Trek.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5" y="7520805"/>
            <a:ext cx="1923000" cy="1859465"/>
          </a:xfrm>
          <a:prstGeom prst="rect">
            <a:avLst/>
          </a:prstGeom>
        </p:spPr>
      </p:pic>
      <p:sp>
        <p:nvSpPr>
          <p:cNvPr id="12" name="Google Shape;1409;p58"/>
          <p:cNvSpPr txBox="1">
            <a:spLocks/>
          </p:cNvSpPr>
          <p:nvPr/>
        </p:nvSpPr>
        <p:spPr>
          <a:xfrm>
            <a:off x="2508253" y="5546364"/>
            <a:ext cx="4119699" cy="12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n-CA" sz="1800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Insert welcome statement from the Principal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9" y="5011392"/>
            <a:ext cx="1967985" cy="1834823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B4406C71-6A7A-399F-C989-495B19E93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" y="5956"/>
            <a:ext cx="6858000" cy="14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32"/>
          <p:cNvSpPr txBox="1">
            <a:spLocks/>
          </p:cNvSpPr>
          <p:nvPr/>
        </p:nvSpPr>
        <p:spPr>
          <a:xfrm>
            <a:off x="0" y="731232"/>
            <a:ext cx="6737425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nglebert"/>
              <a:buNone/>
              <a:defRPr sz="36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b="1" dirty="0">
                <a:solidFill>
                  <a:srgbClr val="009041"/>
                </a:solidFill>
                <a:latin typeface="Frutiger LT Std 45 Light" panose="020B0402020204020204" pitchFamily="34" charset="0"/>
              </a:rPr>
              <a:t>More great people at our School!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287" y="1528998"/>
            <a:ext cx="6565365" cy="2492854"/>
            <a:chOff x="60287" y="1528998"/>
            <a:chExt cx="6565365" cy="2492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87" y="1528998"/>
              <a:ext cx="3777195" cy="2492854"/>
            </a:xfrm>
            <a:prstGeom prst="rect">
              <a:avLst/>
            </a:prstGeom>
          </p:spPr>
        </p:pic>
        <p:sp>
          <p:nvSpPr>
            <p:cNvPr id="5" name="Google Shape;58;p2"/>
            <p:cNvSpPr txBox="1">
              <a:spLocks/>
            </p:cNvSpPr>
            <p:nvPr/>
          </p:nvSpPr>
          <p:spPr>
            <a:xfrm>
              <a:off x="3837482" y="1528998"/>
              <a:ext cx="2788170" cy="229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1pPr>
              <a:lvl2pPr marL="914400" marR="0" lvl="1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2pPr>
              <a:lvl3pPr marL="1371600" marR="0" lvl="2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3pPr>
              <a:lvl4pPr marL="1828800" marR="0" lvl="3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4pPr>
              <a:lvl5pPr marL="2286000" marR="0" lvl="4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5pPr>
              <a:lvl6pPr marL="2743200" marR="0" lvl="5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6pPr>
              <a:lvl7pPr marL="3200400" marR="0" lvl="6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7pPr>
              <a:lvl8pPr marL="3657600" marR="0" lvl="7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8pPr>
              <a:lvl9pPr marL="4114800" marR="0" lvl="8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9pPr>
            </a:lstStyle>
            <a:p>
              <a:pPr marL="171450" indent="-85725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1800"/>
              </a:pPr>
              <a:r>
                <a:rPr lang="en-CA" sz="1800" dirty="0">
                  <a:solidFill>
                    <a:schemeClr val="tx1"/>
                  </a:solidFill>
                  <a:latin typeface="Zilla Slab Light" panose="020B0604020202020204" charset="0"/>
                  <a:ea typeface="Zilla Slab Light" panose="020B0604020202020204" charset="0"/>
                  <a:cs typeface="Arial"/>
                  <a:sym typeface="Arial"/>
                </a:rPr>
                <a:t>This would be a place to insert photographs of people Kindergarten children will encounter at school </a:t>
              </a:r>
            </a:p>
            <a:p>
              <a:pPr marL="171450" indent="-85725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1800"/>
              </a:pPr>
              <a:r>
                <a:rPr lang="en-CA" sz="1800" dirty="0">
                  <a:solidFill>
                    <a:schemeClr val="tx1"/>
                  </a:solidFill>
                  <a:latin typeface="Zilla Slab Light" panose="020B0604020202020204" charset="0"/>
                  <a:ea typeface="Zilla Slab Light" panose="020B0604020202020204" charset="0"/>
                  <a:cs typeface="Arial"/>
                  <a:sym typeface="Arial"/>
                </a:rPr>
                <a:t>(e.g., custodian, secretary, librarian etc.)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62097" y="4222381"/>
            <a:ext cx="5950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9041"/>
                </a:solidFill>
                <a:latin typeface="Frutiger LT Std 45 Light" panose="020B0402020204020204" pitchFamily="34" charset="0"/>
              </a:rPr>
              <a:t>Places in our School</a:t>
            </a: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846941" y="4806313"/>
            <a:ext cx="5496449" cy="36780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CA" sz="7200" dirty="0">
                <a:latin typeface="Frutiger LT Std 45 Light"/>
              </a:rPr>
              <a:t>Insert an introduction to your school, with photos of the library, gym, outdoor play space etc.</a:t>
            </a:r>
          </a:p>
          <a:p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6212" y="5543367"/>
            <a:ext cx="6422390" cy="4191064"/>
            <a:chOff x="203262" y="5676703"/>
            <a:chExt cx="6422390" cy="41910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62" y="5688910"/>
              <a:ext cx="3068258" cy="21483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5040" y="5676703"/>
              <a:ext cx="3130611" cy="21483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934" y="8025289"/>
              <a:ext cx="3066586" cy="18424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5039" y="8025289"/>
              <a:ext cx="3130613" cy="1842478"/>
            </a:xfrm>
            <a:prstGeom prst="rect">
              <a:avLst/>
            </a:prstGeom>
          </p:spPr>
        </p:pic>
      </p:grp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24276185-0856-C888-AC22-14084C4B6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0" y="3077"/>
            <a:ext cx="5243800" cy="108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4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32"/>
          <p:cNvSpPr txBox="1">
            <a:spLocks/>
          </p:cNvSpPr>
          <p:nvPr/>
        </p:nvSpPr>
        <p:spPr>
          <a:xfrm>
            <a:off x="60287" y="223520"/>
            <a:ext cx="6737425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nglebert"/>
              <a:buNone/>
              <a:defRPr sz="36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b="1" dirty="0">
                <a:solidFill>
                  <a:srgbClr val="009041"/>
                </a:solidFill>
                <a:latin typeface="Frut"/>
              </a:rPr>
              <a:t>Additional Information About our School</a:t>
            </a:r>
          </a:p>
          <a:p>
            <a:endParaRPr lang="en-US" b="1" dirty="0">
              <a:solidFill>
                <a:srgbClr val="6A89BC"/>
              </a:solidFill>
              <a:latin typeface="Fru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39" y="4137479"/>
            <a:ext cx="6323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9041"/>
                </a:solidFill>
                <a:latin typeface="Frutiger LT Std 45 Light" panose="020B0402020204020204" pitchFamily="34" charset="0"/>
              </a:rPr>
              <a:t>Take a peak into our Kindergarten classroom!</a:t>
            </a: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957547" y="5096323"/>
            <a:ext cx="5496449" cy="367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latin typeface="Frutiger LT Std 45 Light"/>
              </a:rPr>
              <a:t>Insert photos of your classroom</a:t>
            </a:r>
          </a:p>
          <a:p>
            <a:endParaRPr lang="en-US" dirty="0">
              <a:latin typeface="Frutiger LT Std 45 Light" panose="020B04020202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4002" y="5678150"/>
            <a:ext cx="6049994" cy="3539128"/>
            <a:chOff x="2058679" y="773296"/>
            <a:chExt cx="6639117" cy="42027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1462" y="773296"/>
              <a:ext cx="3136334" cy="20630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0211" y="3034418"/>
              <a:ext cx="3147585" cy="19309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7891" y="3045051"/>
              <a:ext cx="3138524" cy="19309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8679" y="786809"/>
              <a:ext cx="3186797" cy="20346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B051E-97B4-46BA-8341-E4ADE29A99CA}"/>
              </a:ext>
            </a:extLst>
          </p:cNvPr>
          <p:cNvGrpSpPr/>
          <p:nvPr/>
        </p:nvGrpSpPr>
        <p:grpSpPr>
          <a:xfrm>
            <a:off x="272717" y="1572455"/>
            <a:ext cx="5945203" cy="2337639"/>
            <a:chOff x="272717" y="1572455"/>
            <a:chExt cx="5945203" cy="2337639"/>
          </a:xfrm>
        </p:grpSpPr>
        <p:sp>
          <p:nvSpPr>
            <p:cNvPr id="5" name="Google Shape;58;p2"/>
            <p:cNvSpPr txBox="1">
              <a:spLocks/>
            </p:cNvSpPr>
            <p:nvPr/>
          </p:nvSpPr>
          <p:spPr>
            <a:xfrm>
              <a:off x="3595965" y="1793158"/>
              <a:ext cx="2621955" cy="211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1pPr>
              <a:lvl2pPr marL="914400" marR="0" lvl="1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2pPr>
              <a:lvl3pPr marL="1371600" marR="0" lvl="2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3pPr>
              <a:lvl4pPr marL="1828800" marR="0" lvl="3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4pPr>
              <a:lvl5pPr marL="2286000" marR="0" lvl="4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5pPr>
              <a:lvl6pPr marL="2743200" marR="0" lvl="5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6pPr>
              <a:lvl7pPr marL="3200400" marR="0" lvl="6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7pPr>
              <a:lvl8pPr marL="3657600" marR="0" lvl="7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8pPr>
              <a:lvl9pPr marL="4114800" marR="0" lvl="8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9pPr>
            </a:lstStyle>
            <a:p>
              <a:pPr marL="0" indent="0" defTabSz="528638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ts val="1800"/>
              </a:pPr>
              <a:r>
                <a:rPr lang="en-CA" sz="1800" dirty="0">
                  <a:solidFill>
                    <a:schemeClr val="tx1"/>
                  </a:solidFill>
                  <a:latin typeface="Frutiger LT Std 45 Light" panose="020B0402020204020204" pitchFamily="34" charset="0"/>
                  <a:ea typeface="Zilla Slab Light" panose="020B0604020202020204" charset="0"/>
                  <a:cs typeface="Arial"/>
                  <a:sym typeface="Arial"/>
                </a:rPr>
                <a:t>Information such as Lunch program, what children need for school, bus details and any school specific information could be inserted here. </a:t>
              </a:r>
            </a:p>
          </p:txBody>
        </p:sp>
        <p:pic>
          <p:nvPicPr>
            <p:cNvPr id="2" name="Picture 13">
              <a:extLst>
                <a:ext uri="{FF2B5EF4-FFF2-40B4-BE49-F238E27FC236}">
                  <a16:creationId xmlns:a16="http://schemas.microsoft.com/office/drawing/2014/main" id="{3056598E-A4EF-4844-BDCC-83CB00B48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717" y="1572455"/>
              <a:ext cx="3124200" cy="2269301"/>
            </a:xfrm>
            <a:prstGeom prst="rect">
              <a:avLst/>
            </a:prstGeom>
          </p:spPr>
        </p:pic>
      </p:grp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ED4107CC-9EAC-9E07-6058-B34EF4225E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61" y="9185722"/>
            <a:ext cx="3376739" cy="6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32"/>
          <p:cNvSpPr txBox="1">
            <a:spLocks/>
          </p:cNvSpPr>
          <p:nvPr/>
        </p:nvSpPr>
        <p:spPr>
          <a:xfrm>
            <a:off x="60287" y="0"/>
            <a:ext cx="6737425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nglebert"/>
              <a:buNone/>
              <a:defRPr sz="36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 lang="en-US" b="1" dirty="0">
              <a:solidFill>
                <a:srgbClr val="6A89BC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5" name="Google Shape;58;p2"/>
          <p:cNvSpPr txBox="1">
            <a:spLocks/>
          </p:cNvSpPr>
          <p:nvPr/>
        </p:nvSpPr>
        <p:spPr>
          <a:xfrm>
            <a:off x="4144557" y="3808255"/>
            <a:ext cx="2788170" cy="353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171450" indent="-85725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ts val="1800"/>
            </a:pPr>
            <a:endParaRPr lang="en-CA" sz="1800" dirty="0">
              <a:solidFill>
                <a:srgbClr val="6A89BC"/>
              </a:solidFill>
              <a:latin typeface="Zilla Slab Light" panose="020B0604020202020204" charset="0"/>
              <a:ea typeface="Zilla Slab Light" panose="020B0604020202020204" charset="0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16935"/>
            <a:ext cx="61684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9041"/>
                </a:solidFill>
                <a:latin typeface="Frutiger LT Std 45 Light" panose="020B0402020204020204" pitchFamily="34" charset="0"/>
              </a:rPr>
              <a:t>Getting Your WTK Bag…</a:t>
            </a:r>
          </a:p>
          <a:p>
            <a:endParaRPr lang="en-CA" sz="2800" b="1" dirty="0">
              <a:solidFill>
                <a:srgbClr val="6A89BC"/>
              </a:solidFill>
              <a:latin typeface="Frutiger LT Std 45 Light" panose="020B0402020204020204" pitchFamily="34" charset="0"/>
            </a:endParaRPr>
          </a:p>
          <a:p>
            <a:pPr algn="just"/>
            <a:r>
              <a:rPr lang="en-CA" dirty="0">
                <a:latin typeface="Frutiger LT Std 45 Light" panose="020B0402020204020204" pitchFamily="34" charset="0"/>
              </a:rPr>
              <a:t>Your WTK bag is filled with many materials to talk, read, create and play together, every day!</a:t>
            </a:r>
          </a:p>
          <a:p>
            <a:endParaRPr lang="en-US" sz="2800" b="1" dirty="0">
              <a:solidFill>
                <a:srgbClr val="6A89BC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14" name="Subtitle 1"/>
          <p:cNvSpPr txBox="1">
            <a:spLocks/>
          </p:cNvSpPr>
          <p:nvPr/>
        </p:nvSpPr>
        <p:spPr>
          <a:xfrm>
            <a:off x="-115292" y="7165532"/>
            <a:ext cx="6737218" cy="33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indent="-4445"/>
            <a:r>
              <a:rPr lang="en-CA" sz="1800" b="1" dirty="0">
                <a:solidFill>
                  <a:schemeClr val="tx1"/>
                </a:solidFill>
                <a:latin typeface="Frutiger LT Std 45 Light"/>
              </a:rPr>
              <a:t>You are your child’s first and best teacher!</a:t>
            </a:r>
            <a:endParaRPr lang="en-US" sz="1800" dirty="0">
              <a:solidFill>
                <a:schemeClr val="tx1"/>
              </a:solidFill>
              <a:latin typeface="Frutiger LT Std 45 Light"/>
            </a:endParaRPr>
          </a:p>
          <a:p>
            <a:pPr indent="-4445" algn="just"/>
            <a:endParaRPr lang="en-CA" sz="1800" b="1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indent="-4445"/>
            <a:r>
              <a:rPr lang="en-CA" sz="1800" dirty="0">
                <a:solidFill>
                  <a:schemeClr val="tx1"/>
                </a:solidFill>
                <a:latin typeface="Frutiger LT Std 45 Light"/>
              </a:rPr>
              <a:t>We’d love to meet you and give you your activity bag with resources to help your child prepare for school.</a:t>
            </a:r>
          </a:p>
          <a:p>
            <a:pPr indent="-4445" algn="just"/>
            <a:endParaRPr lang="en-CA" sz="1800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marL="1520825" indent="-4445" algn="l"/>
            <a:r>
              <a:rPr lang="en-CA" sz="1800" b="1" dirty="0">
                <a:solidFill>
                  <a:schemeClr val="tx1"/>
                </a:solidFill>
                <a:latin typeface="Frutiger LT Std 45 Light"/>
              </a:rPr>
              <a:t>Date: </a:t>
            </a:r>
            <a:r>
              <a:rPr lang="en-CA" sz="1800" dirty="0">
                <a:solidFill>
                  <a:schemeClr val="tx1"/>
                </a:solidFill>
                <a:latin typeface="Frutiger LT Std 45 Light"/>
              </a:rPr>
              <a:t>…………………………………………………</a:t>
            </a:r>
          </a:p>
          <a:p>
            <a:pPr marL="1520825" indent="-4445" algn="l"/>
            <a:endParaRPr lang="en-CA" sz="1800" b="1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marL="1520825" indent="-4445" algn="l"/>
            <a:r>
              <a:rPr lang="en-CA" sz="1800" b="1" dirty="0">
                <a:solidFill>
                  <a:schemeClr val="tx1"/>
                </a:solidFill>
                <a:latin typeface="Frutiger LT Std 45 Light"/>
              </a:rPr>
              <a:t>Time: </a:t>
            </a:r>
            <a:r>
              <a:rPr lang="en-CA" sz="1800" dirty="0">
                <a:solidFill>
                  <a:schemeClr val="tx1"/>
                </a:solidFill>
                <a:latin typeface="Frutiger LT Std 45 Light"/>
              </a:rPr>
              <a:t>…………………………………………………</a:t>
            </a:r>
            <a:endParaRPr lang="en-CA" sz="1800" b="1" dirty="0">
              <a:solidFill>
                <a:schemeClr val="tx1"/>
              </a:solidFill>
              <a:latin typeface="Frutiger LT Std 45 Light"/>
            </a:endParaRPr>
          </a:p>
          <a:p>
            <a:pPr marL="1520825" indent="-4445" algn="l"/>
            <a:endParaRPr lang="en-CA" sz="1800" b="1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marL="1520825" indent="-4445" algn="l"/>
            <a:r>
              <a:rPr lang="en-CA" sz="1800" b="1" dirty="0">
                <a:solidFill>
                  <a:schemeClr val="tx1"/>
                </a:solidFill>
                <a:latin typeface="Frutiger LT Std 45 Light"/>
              </a:rPr>
              <a:t>Location: </a:t>
            </a:r>
            <a:r>
              <a:rPr lang="en-CA" sz="1800" dirty="0">
                <a:solidFill>
                  <a:schemeClr val="tx1"/>
                </a:solidFill>
                <a:latin typeface="Frutiger LT Std 45 Light"/>
              </a:rPr>
              <a:t>……………………..……………………</a:t>
            </a:r>
            <a:endParaRPr lang="en-CA" sz="1800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indent="-4445" algn="just"/>
            <a:endParaRPr lang="en-CA" sz="1800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indent="-4445"/>
            <a:r>
              <a:rPr lang="en-CA" sz="1800" dirty="0">
                <a:solidFill>
                  <a:schemeClr val="tx1"/>
                </a:solidFill>
                <a:latin typeface="Frutiger LT Std 45 Light"/>
              </a:rPr>
              <a:t>Welcome to Kindergarten is brought to you by Canadian Education Warehouse, a national company dedicated to supporting, promoting and advancing education. To find out more or to support this program, please visit</a:t>
            </a:r>
          </a:p>
          <a:p>
            <a:pPr indent="-4445"/>
            <a:r>
              <a:rPr lang="en-CA" sz="1800" dirty="0">
                <a:solidFill>
                  <a:schemeClr val="tx1"/>
                </a:solidFill>
                <a:latin typeface="Frutiger LT Std 45 Light"/>
              </a:rPr>
              <a:t> </a:t>
            </a:r>
            <a:r>
              <a:rPr lang="en-CA" sz="1800" dirty="0">
                <a:solidFill>
                  <a:schemeClr val="tx1"/>
                </a:solidFill>
                <a:latin typeface="Frutiger LT Std 45 Light"/>
                <a:hlinkClick r:id="rId2"/>
              </a:rPr>
              <a:t>www.welcome-to-kindergarten.ca</a:t>
            </a:r>
            <a:r>
              <a:rPr lang="en-CA" sz="1800" dirty="0">
                <a:solidFill>
                  <a:schemeClr val="tx1"/>
                </a:solidFill>
                <a:latin typeface="Frutiger LT Std 45 Light"/>
              </a:rPr>
              <a:t> </a:t>
            </a:r>
          </a:p>
          <a:p>
            <a:pPr indent="-4445"/>
            <a:r>
              <a:rPr lang="en-CA" sz="1800" dirty="0">
                <a:solidFill>
                  <a:schemeClr val="tx1"/>
                </a:solidFill>
                <a:latin typeface="Frutiger LT Std 45 Light"/>
              </a:rPr>
              <a:t>today!</a:t>
            </a:r>
          </a:p>
        </p:txBody>
      </p:sp>
      <p:pic>
        <p:nvPicPr>
          <p:cNvPr id="7" name="Picture 6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8EF3383-5BFA-9D26-A733-BA1282D08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20" y="2016864"/>
            <a:ext cx="4911812" cy="2991108"/>
          </a:xfrm>
          <a:prstGeom prst="rect">
            <a:avLst/>
          </a:prstGeom>
          <a:ln w="22225">
            <a:solidFill>
              <a:schemeClr val="accent6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1892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265</Words>
  <Application>Microsoft Office PowerPoint</Application>
  <PresentationFormat>A4 Paper (210x297 mm)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Englebert</vt:lpstr>
      <vt:lpstr>Frut</vt:lpstr>
      <vt:lpstr>Frutiger LT Std 45 Light</vt:lpstr>
      <vt:lpstr>Zilla Slab Light</vt:lpstr>
      <vt:lpstr>Office Theme</vt:lpstr>
      <vt:lpstr>Welcome To Kindergarten! At (your school name)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KINDERGARTEN FAMILY COOKBOOK</dc:title>
  <dc:creator>Natasha Asbury</dc:creator>
  <cp:lastModifiedBy>Daniel Niesing</cp:lastModifiedBy>
  <cp:revision>73</cp:revision>
  <dcterms:created xsi:type="dcterms:W3CDTF">2021-10-07T16:25:10Z</dcterms:created>
  <dcterms:modified xsi:type="dcterms:W3CDTF">2022-12-01T22:07:50Z</dcterms:modified>
</cp:coreProperties>
</file>