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0" r:id="rId4"/>
    <p:sldId id="259" r:id="rId5"/>
  </p:sldIdLst>
  <p:sldSz cx="6858000" cy="9906000" type="A4"/>
  <p:notesSz cx="6858000" cy="9144000"/>
  <p:custDataLst>
    <p:tags r:id="rId6"/>
  </p:custDataLst>
  <p:defaultTextStyle>
    <a:defPPr rtl="0">
      <a:defRPr lang="fr-C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194083E-F4F9-1F96-4753-211EC91BDE47}" name="Guest User" initials="GU" userId="S::urn:spo:anon#087fccf97148081bee75ad23b458a21f63aaae40c5c5391c0c00db336b843f4b::" providerId="AD"/>
  <p188:author id="{B0E8FBCA-0B83-958C-E7FD-5F7E65865EF5}" name="Natasha Asbury" initials="NA" userId="S::nasbury@thelearningpartnership.ca::ac9ec06a-81ef-45ff-9a28-88ca1f331bb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sha Asbury" initials="NA" lastIdx="1" clrIdx="0">
    <p:extLst>
      <p:ext uri="{19B8F6BF-5375-455C-9EA6-DF929625EA0E}">
        <p15:presenceInfo xmlns:p15="http://schemas.microsoft.com/office/powerpoint/2012/main" userId="Natasha Asbur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44"/>
    <a:srgbClr val="8EC741"/>
    <a:srgbClr val="6A8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004" autoAdjust="0"/>
  </p:normalViewPr>
  <p:slideViewPr>
    <p:cSldViewPr snapToGrid="0">
      <p:cViewPr varScale="1">
        <p:scale>
          <a:sx n="79" d="100"/>
          <a:sy n="79" d="100"/>
        </p:scale>
        <p:origin x="29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rtlCol="0" anchor="b"/>
          <a:lstStyle>
            <a:lvl1pPr algn="ctr">
              <a:defRPr sz="4500"/>
            </a:lvl1pPr>
          </a:lstStyle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 rtlCol="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r-CA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20C664-7EC4-4039-AC19-ECAEDC464894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7D43F15-BD2A-464C-A997-5124C62E1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2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CA"/>
              <a:t>Click to edit Master text styles</a:t>
            </a:r>
          </a:p>
          <a:p>
            <a:pPr lvl="1" rtl="0"/>
            <a:r>
              <a:rPr lang="fr-CA"/>
              <a:t>Second level</a:t>
            </a:r>
          </a:p>
          <a:p>
            <a:pPr lvl="2" rtl="0"/>
            <a:r>
              <a:rPr lang="fr-CA"/>
              <a:t>Third level</a:t>
            </a:r>
          </a:p>
          <a:p>
            <a:pPr lvl="3" rtl="0"/>
            <a:r>
              <a:rPr lang="fr-CA"/>
              <a:t>Fourth level</a:t>
            </a:r>
          </a:p>
          <a:p>
            <a:pPr lvl="4" rtl="0"/>
            <a:r>
              <a:rPr lang="fr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20C664-7EC4-4039-AC19-ECAEDC464894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7D43F15-BD2A-464C-A997-5124C62E1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01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 rtlCol="0"/>
          <a:lstStyle/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 rtlCol="0"/>
          <a:lstStyle/>
          <a:p>
            <a:pPr lvl="0" rtl="0"/>
            <a:r>
              <a:rPr lang="fr-CA"/>
              <a:t>Click to edit Master text styles</a:t>
            </a:r>
          </a:p>
          <a:p>
            <a:pPr lvl="1" rtl="0"/>
            <a:r>
              <a:rPr lang="fr-CA"/>
              <a:t>Second level</a:t>
            </a:r>
          </a:p>
          <a:p>
            <a:pPr lvl="2" rtl="0"/>
            <a:r>
              <a:rPr lang="fr-CA"/>
              <a:t>Third level</a:t>
            </a:r>
          </a:p>
          <a:p>
            <a:pPr lvl="3" rtl="0"/>
            <a:r>
              <a:rPr lang="fr-CA"/>
              <a:t>Fourth level</a:t>
            </a:r>
          </a:p>
          <a:p>
            <a:pPr lvl="4" rtl="0"/>
            <a:r>
              <a:rPr lang="fr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20C664-7EC4-4039-AC19-ECAEDC464894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7D43F15-BD2A-464C-A997-5124C62E1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0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CA"/>
              <a:t>Click to edit Master text styles</a:t>
            </a:r>
          </a:p>
          <a:p>
            <a:pPr lvl="1" rtl="0"/>
            <a:r>
              <a:rPr lang="fr-CA"/>
              <a:t>Second level</a:t>
            </a:r>
          </a:p>
          <a:p>
            <a:pPr lvl="2" rtl="0"/>
            <a:r>
              <a:rPr lang="fr-CA"/>
              <a:t>Third level</a:t>
            </a:r>
          </a:p>
          <a:p>
            <a:pPr lvl="3" rtl="0"/>
            <a:r>
              <a:rPr lang="fr-CA"/>
              <a:t>Fourth level</a:t>
            </a:r>
          </a:p>
          <a:p>
            <a:pPr lvl="4" rtl="0"/>
            <a:r>
              <a:rPr lang="fr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20C664-7EC4-4039-AC19-ECAEDC464894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7D43F15-BD2A-464C-A997-5124C62E1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rtlCol="0" anchor="b"/>
          <a:lstStyle>
            <a:lvl1pPr>
              <a:defRPr sz="4500"/>
            </a:lvl1pPr>
          </a:lstStyle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 rtlCol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20C664-7EC4-4039-AC19-ECAEDC464894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7D43F15-BD2A-464C-A997-5124C62E1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4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 rtlCol="0"/>
          <a:lstStyle/>
          <a:p>
            <a:pPr lvl="0" rtl="0"/>
            <a:r>
              <a:rPr lang="fr-CA"/>
              <a:t>Click to edit Master text styles</a:t>
            </a:r>
          </a:p>
          <a:p>
            <a:pPr lvl="1" rtl="0"/>
            <a:r>
              <a:rPr lang="fr-CA"/>
              <a:t>Second level</a:t>
            </a:r>
          </a:p>
          <a:p>
            <a:pPr lvl="2" rtl="0"/>
            <a:r>
              <a:rPr lang="fr-CA"/>
              <a:t>Third level</a:t>
            </a:r>
          </a:p>
          <a:p>
            <a:pPr lvl="3" rtl="0"/>
            <a:r>
              <a:rPr lang="fr-CA"/>
              <a:t>Fourth level</a:t>
            </a:r>
          </a:p>
          <a:p>
            <a:pPr lvl="4" rtl="0"/>
            <a:r>
              <a:rPr lang="fr-CA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 rtlCol="0"/>
          <a:lstStyle/>
          <a:p>
            <a:pPr lvl="0" rtl="0"/>
            <a:r>
              <a:rPr lang="fr-CA"/>
              <a:t>Click to edit Master text styles</a:t>
            </a:r>
          </a:p>
          <a:p>
            <a:pPr lvl="1" rtl="0"/>
            <a:r>
              <a:rPr lang="fr-CA"/>
              <a:t>Second level</a:t>
            </a:r>
          </a:p>
          <a:p>
            <a:pPr lvl="2" rtl="0"/>
            <a:r>
              <a:rPr lang="fr-CA"/>
              <a:t>Third level</a:t>
            </a:r>
          </a:p>
          <a:p>
            <a:pPr lvl="3" rtl="0"/>
            <a:r>
              <a:rPr lang="fr-CA"/>
              <a:t>Fourth level</a:t>
            </a:r>
          </a:p>
          <a:p>
            <a:pPr lvl="4" rtl="0"/>
            <a:r>
              <a:rPr lang="fr-CA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20C664-7EC4-4039-AC19-ECAEDC464894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7D43F15-BD2A-464C-A997-5124C62E1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4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 rtlCol="0"/>
          <a:lstStyle/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 rtlCol="0"/>
          <a:lstStyle/>
          <a:p>
            <a:pPr lvl="0" rtl="0"/>
            <a:r>
              <a:rPr lang="fr-CA"/>
              <a:t>Click to edit Master text styles</a:t>
            </a:r>
          </a:p>
          <a:p>
            <a:pPr lvl="1" rtl="0"/>
            <a:r>
              <a:rPr lang="fr-CA"/>
              <a:t>Second level</a:t>
            </a:r>
          </a:p>
          <a:p>
            <a:pPr lvl="2" rtl="0"/>
            <a:r>
              <a:rPr lang="fr-CA"/>
              <a:t>Third level</a:t>
            </a:r>
          </a:p>
          <a:p>
            <a:pPr lvl="3" rtl="0"/>
            <a:r>
              <a:rPr lang="fr-CA"/>
              <a:t>Fourth level</a:t>
            </a:r>
          </a:p>
          <a:p>
            <a:pPr lvl="4" rtl="0"/>
            <a:r>
              <a:rPr lang="fr-CA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 rtlCol="0"/>
          <a:lstStyle/>
          <a:p>
            <a:pPr lvl="0" rtl="0"/>
            <a:r>
              <a:rPr lang="fr-CA"/>
              <a:t>Click to edit Master text styles</a:t>
            </a:r>
          </a:p>
          <a:p>
            <a:pPr lvl="1" rtl="0"/>
            <a:r>
              <a:rPr lang="fr-CA"/>
              <a:t>Second level</a:t>
            </a:r>
          </a:p>
          <a:p>
            <a:pPr lvl="2" rtl="0"/>
            <a:r>
              <a:rPr lang="fr-CA"/>
              <a:t>Third level</a:t>
            </a:r>
          </a:p>
          <a:p>
            <a:pPr lvl="3" rtl="0"/>
            <a:r>
              <a:rPr lang="fr-CA"/>
              <a:t>Fourth level</a:t>
            </a:r>
          </a:p>
          <a:p>
            <a:pPr lvl="4" rtl="0"/>
            <a:r>
              <a:rPr lang="fr-CA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20C664-7EC4-4039-AC19-ECAEDC464894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7D43F15-BD2A-464C-A997-5124C62E1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10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20C664-7EC4-4039-AC19-ECAEDC464894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7D43F15-BD2A-464C-A997-5124C62E1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86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20C664-7EC4-4039-AC19-ECAEDC464894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7D43F15-BD2A-464C-A997-5124C62E1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4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fr-CA"/>
              <a:t>Click to edit Master text styles</a:t>
            </a:r>
          </a:p>
          <a:p>
            <a:pPr lvl="1" rtl="0"/>
            <a:r>
              <a:rPr lang="fr-CA"/>
              <a:t>Second level</a:t>
            </a:r>
          </a:p>
          <a:p>
            <a:pPr lvl="2" rtl="0"/>
            <a:r>
              <a:rPr lang="fr-CA"/>
              <a:t>Third level</a:t>
            </a:r>
          </a:p>
          <a:p>
            <a:pPr lvl="3" rtl="0"/>
            <a:r>
              <a:rPr lang="fr-CA"/>
              <a:t>Fourth level</a:t>
            </a:r>
          </a:p>
          <a:p>
            <a:pPr lvl="4" rtl="0"/>
            <a:r>
              <a:rPr lang="fr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20C664-7EC4-4039-AC19-ECAEDC464894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7D43F15-BD2A-464C-A997-5124C62E1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rtlCol="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fr-CA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20C664-7EC4-4039-AC19-ECAEDC464894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7D43F15-BD2A-464C-A997-5124C62E1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8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CA"/>
              <a:t>Click to edit Master text styles</a:t>
            </a:r>
          </a:p>
          <a:p>
            <a:pPr lvl="1" rtl="0"/>
            <a:r>
              <a:rPr lang="fr-CA"/>
              <a:t>Second level</a:t>
            </a:r>
          </a:p>
          <a:p>
            <a:pPr lvl="2" rtl="0"/>
            <a:r>
              <a:rPr lang="fr-CA"/>
              <a:t>Third level</a:t>
            </a:r>
          </a:p>
          <a:p>
            <a:pPr lvl="3" rtl="0"/>
            <a:r>
              <a:rPr lang="fr-CA"/>
              <a:t>Fourth level</a:t>
            </a:r>
          </a:p>
          <a:p>
            <a:pPr lvl="4" rtl="0"/>
            <a:r>
              <a:rPr lang="fr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A20C664-7EC4-4039-AC19-ECAEDC464894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7D43F15-BD2A-464C-A997-5124C62E1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0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282" y="2785803"/>
            <a:ext cx="6836718" cy="2442246"/>
          </a:xfrm>
        </p:spPr>
        <p:txBody>
          <a:bodyPr rtlCol="0">
            <a:normAutofit/>
          </a:bodyPr>
          <a:lstStyle/>
          <a:p>
            <a:pPr rtl="0"/>
            <a:r>
              <a:rPr lang="fr-CA" sz="3400" b="1" spc="-20" dirty="0">
                <a:solidFill>
                  <a:srgbClr val="009044"/>
                </a:solidFill>
                <a:latin typeface="Frutiger LT Std 45 Light" panose="020B0402020204020204" pitchFamily="34" charset="0"/>
              </a:rPr>
              <a:t>Bienvenue à la maternelle</a:t>
            </a:r>
            <a:br>
              <a:rPr lang="en-US" sz="3400" b="1" spc="-20" dirty="0">
                <a:solidFill>
                  <a:srgbClr val="009044"/>
                </a:solidFill>
                <a:latin typeface="Frutiger LT Std 45 Light" panose="020B0402020204020204" pitchFamily="34" charset="0"/>
              </a:rPr>
            </a:br>
            <a:r>
              <a:rPr lang="fr-CA" sz="3400" b="1" spc="-20" dirty="0">
                <a:solidFill>
                  <a:srgbClr val="009044"/>
                </a:solidFill>
                <a:latin typeface="Frutiger LT Std 45 Light" panose="020B0402020204020204" pitchFamily="34" charset="0"/>
              </a:rPr>
              <a:t>de l’école (nom de votre école)</a:t>
            </a:r>
            <a:br>
              <a:rPr lang="en-US" sz="3400" b="1" spc="-20" dirty="0">
                <a:latin typeface="Frutiger LT Std 45 Light" panose="020B0402020204020204" pitchFamily="34" charset="0"/>
              </a:rPr>
            </a:br>
            <a:endParaRPr lang="en-US" sz="3600" b="1" spc="-20" dirty="0">
              <a:latin typeface="Frutiger LT Std 45 Light" panose="020B04020202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8" y="1614783"/>
            <a:ext cx="6836718" cy="17633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6750" y="7473688"/>
            <a:ext cx="400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CA" spc="-20" dirty="0">
                <a:latin typeface="Frutiger LT Std 45 Light" panose="020B0402020204020204" pitchFamily="34" charset="0"/>
              </a:rPr>
              <a:t>Bonjour! Je suis (Madame ou Monsieur) Lajoie. Je suis très heureux(se) d’être ton enseignant(e) de maternelle et j’ai hâte de te rencontrer.</a:t>
            </a:r>
          </a:p>
          <a:p>
            <a:pPr algn="just" rtl="0"/>
            <a:endParaRPr lang="en-CA" sz="1600" dirty="0">
              <a:latin typeface="Frutiger LT Std 45 Light" panose="020B0402020204020204" pitchFamily="34" charset="0"/>
            </a:endParaRPr>
          </a:p>
          <a:p>
            <a:pPr rtl="0"/>
            <a:r>
              <a:rPr lang="fr-CA" dirty="0">
                <a:latin typeface="Frutiger LT Std 45 Light" panose="020B0402020204020204" pitchFamily="34" charset="0"/>
              </a:rPr>
              <a:t>J’ai un chien. Il s’appelle Froufrou. J’adore la série Caillou.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55" y="7520805"/>
            <a:ext cx="1923000" cy="1859465"/>
          </a:xfrm>
          <a:prstGeom prst="rect">
            <a:avLst/>
          </a:prstGeom>
        </p:spPr>
      </p:pic>
      <p:sp>
        <p:nvSpPr>
          <p:cNvPr id="12" name="Google Shape;1409;p58"/>
          <p:cNvSpPr txBox="1">
            <a:spLocks/>
          </p:cNvSpPr>
          <p:nvPr/>
        </p:nvSpPr>
        <p:spPr>
          <a:xfrm>
            <a:off x="2221249" y="5502450"/>
            <a:ext cx="4119699" cy="852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 rtl="0"/>
            <a:r>
              <a:rPr lang="fr-CA" sz="1800" dirty="0">
                <a:solidFill>
                  <a:schemeClr val="tx1"/>
                </a:solidFill>
                <a:latin typeface="Frutiger LT Std 45 Light" panose="020B0402020204020204" pitchFamily="34" charset="0"/>
              </a:rPr>
              <a:t>Insérez le mot de bienvenue du </a:t>
            </a:r>
            <a:r>
              <a:rPr lang="fr-CA" sz="1800">
                <a:solidFill>
                  <a:schemeClr val="tx1"/>
                </a:solidFill>
                <a:latin typeface="Frutiger LT Std 45 Light" panose="020B0402020204020204" pitchFamily="34" charset="0"/>
              </a:rPr>
              <a:t>directeur ou </a:t>
            </a:r>
            <a:r>
              <a:rPr lang="fr-CA" sz="1800" dirty="0">
                <a:solidFill>
                  <a:schemeClr val="tx1"/>
                </a:solidFill>
                <a:latin typeface="Frutiger LT Std 45 Light" panose="020B0402020204020204" pitchFamily="34" charset="0"/>
              </a:rPr>
              <a:t>de la directrice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609" y="5011392"/>
            <a:ext cx="1967985" cy="1834823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71B2942-3D51-4AD1-9728-CC5ECB0F17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" y="64835"/>
            <a:ext cx="6858000" cy="14127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47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1;p32"/>
          <p:cNvSpPr txBox="1">
            <a:spLocks/>
          </p:cNvSpPr>
          <p:nvPr/>
        </p:nvSpPr>
        <p:spPr>
          <a:xfrm>
            <a:off x="60287" y="157828"/>
            <a:ext cx="6737425" cy="57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Englebert"/>
              <a:buNone/>
              <a:defRPr sz="36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pPr rtl="0"/>
            <a:r>
              <a:rPr lang="fr-CA" sz="3400" b="1" dirty="0">
                <a:solidFill>
                  <a:srgbClr val="009044"/>
                </a:solidFill>
                <a:latin typeface="Frutiger LT Std 45 Light" panose="020B0402020204020204" pitchFamily="34" charset="0"/>
              </a:rPr>
              <a:t>Et voici d’autres membres de notre extraordinaire équipe!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0287" y="1453842"/>
            <a:ext cx="6440721" cy="2492854"/>
            <a:chOff x="60287" y="1528998"/>
            <a:chExt cx="6440721" cy="24928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287" y="1528998"/>
              <a:ext cx="3777195" cy="2492854"/>
            </a:xfrm>
            <a:prstGeom prst="rect">
              <a:avLst/>
            </a:prstGeom>
          </p:spPr>
        </p:pic>
        <p:sp>
          <p:nvSpPr>
            <p:cNvPr id="5" name="Google Shape;58;p2"/>
            <p:cNvSpPr txBox="1">
              <a:spLocks/>
            </p:cNvSpPr>
            <p:nvPr/>
          </p:nvSpPr>
          <p:spPr>
            <a:xfrm>
              <a:off x="3837482" y="1528998"/>
              <a:ext cx="2663526" cy="22969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rtlCol="0" anchor="t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92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Zilla Slab Light"/>
                <a:buNone/>
                <a:defRPr sz="1600" b="0" i="0" u="none" strike="noStrike" cap="none">
                  <a:solidFill>
                    <a:srgbClr val="FFFFFF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1pPr>
              <a:lvl2pPr marL="914400" marR="0" lvl="1" indent="-292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Zilla Slab Light"/>
                <a:buNone/>
                <a:defRPr sz="1600" b="0" i="0" u="none" strike="noStrike" cap="none">
                  <a:solidFill>
                    <a:srgbClr val="434343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2pPr>
              <a:lvl3pPr marL="1371600" marR="0" lvl="2" indent="-292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Zilla Slab Light"/>
                <a:buNone/>
                <a:defRPr sz="1600" b="0" i="0" u="none" strike="noStrike" cap="none">
                  <a:solidFill>
                    <a:srgbClr val="434343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3pPr>
              <a:lvl4pPr marL="1828800" marR="0" lvl="3" indent="-292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Zilla Slab Light"/>
                <a:buNone/>
                <a:defRPr sz="1600" b="0" i="0" u="none" strike="noStrike" cap="none">
                  <a:solidFill>
                    <a:srgbClr val="434343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4pPr>
              <a:lvl5pPr marL="2286000" marR="0" lvl="4" indent="-292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Zilla Slab Light"/>
                <a:buNone/>
                <a:defRPr sz="1600" b="0" i="0" u="none" strike="noStrike" cap="none">
                  <a:solidFill>
                    <a:srgbClr val="434343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5pPr>
              <a:lvl6pPr marL="2743200" marR="0" lvl="5" indent="-292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Zilla Slab Light"/>
                <a:buNone/>
                <a:defRPr sz="1600" b="0" i="0" u="none" strike="noStrike" cap="none">
                  <a:solidFill>
                    <a:srgbClr val="434343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6pPr>
              <a:lvl7pPr marL="3200400" marR="0" lvl="6" indent="-292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Zilla Slab Light"/>
                <a:buNone/>
                <a:defRPr sz="1600" b="0" i="0" u="none" strike="noStrike" cap="none">
                  <a:solidFill>
                    <a:srgbClr val="434343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7pPr>
              <a:lvl8pPr marL="3657600" marR="0" lvl="7" indent="-292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Zilla Slab Light"/>
                <a:buNone/>
                <a:defRPr sz="1600" b="0" i="0" u="none" strike="noStrike" cap="none">
                  <a:solidFill>
                    <a:srgbClr val="434343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8pPr>
              <a:lvl9pPr marL="4114800" marR="0" lvl="8" indent="-292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Zilla Slab Light"/>
                <a:buNone/>
                <a:defRPr sz="1600" b="0" i="0" u="none" strike="noStrike" cap="none">
                  <a:solidFill>
                    <a:srgbClr val="434343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9pPr>
            </a:lstStyle>
            <a:p>
              <a:pPr marL="171450" indent="-85725" rtl="0">
                <a:lnSpc>
                  <a:spcPct val="90000"/>
                </a:lnSpc>
                <a:spcBef>
                  <a:spcPts val="750"/>
                </a:spcBef>
                <a:buClr>
                  <a:srgbClr val="000000"/>
                </a:buClr>
                <a:buSzPts val="1800"/>
              </a:pPr>
              <a:r>
                <a:rPr lang="fr-CA" sz="1800" dirty="0">
                  <a:solidFill>
                    <a:schemeClr val="tx1"/>
                  </a:solidFill>
                  <a:latin typeface="Zilla Slab Light" panose="020B0604020202020204" charset="0"/>
                  <a:ea typeface="Zilla Slab Light" panose="020B0604020202020204" charset="0"/>
                  <a:cs typeface="Arial"/>
                  <a:sym typeface="Arial"/>
                </a:rPr>
                <a:t>Insérez ici des photos des personnes que les enfants pourraient croiser à l’école </a:t>
              </a:r>
            </a:p>
            <a:p>
              <a:pPr marL="171450" indent="-85725" rtl="0">
                <a:lnSpc>
                  <a:spcPct val="90000"/>
                </a:lnSpc>
                <a:spcBef>
                  <a:spcPts val="750"/>
                </a:spcBef>
                <a:buClr>
                  <a:srgbClr val="000000"/>
                </a:buClr>
                <a:buSzPts val="1800"/>
              </a:pPr>
              <a:r>
                <a:rPr lang="fr-CA" sz="1800" dirty="0">
                  <a:solidFill>
                    <a:schemeClr val="tx1"/>
                  </a:solidFill>
                  <a:latin typeface="Zilla Slab Light" panose="020B0604020202020204" charset="0"/>
                  <a:ea typeface="Zilla Slab Light" panose="020B0604020202020204" charset="0"/>
                  <a:cs typeface="Arial"/>
                  <a:sym typeface="Arial"/>
                </a:rPr>
                <a:t>(par exemple, des gardiens, des secrétaires, des bibliothécaires, etc.) 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1158655" y="4045791"/>
            <a:ext cx="4540688" cy="86177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fr-CA" sz="2500" b="1" dirty="0">
                <a:solidFill>
                  <a:srgbClr val="8EC741"/>
                </a:solidFill>
                <a:latin typeface="Frutiger LT Std 45 Light" panose="020B0402020204020204" pitchFamily="34" charset="0"/>
              </a:rPr>
              <a:t>Voici différents lieux d’intérêt de notre école</a:t>
            </a:r>
          </a:p>
        </p:txBody>
      </p:sp>
      <p:sp>
        <p:nvSpPr>
          <p:cNvPr id="7" name="Subtitle 1"/>
          <p:cNvSpPr>
            <a:spLocks noGrp="1"/>
          </p:cNvSpPr>
          <p:nvPr>
            <p:ph type="subTitle" idx="1"/>
          </p:nvPr>
        </p:nvSpPr>
        <p:spPr>
          <a:xfrm>
            <a:off x="564679" y="4907565"/>
            <a:ext cx="6060974" cy="367800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rtl="0">
              <a:lnSpc>
                <a:spcPct val="110000"/>
              </a:lnSpc>
            </a:pPr>
            <a:r>
              <a:rPr lang="fr-CA" sz="7200" dirty="0">
                <a:latin typeface="Frutiger LT Std 45 Light"/>
              </a:rPr>
              <a:t>Insérez ici des photos qui présentent différents lieux de votre école (bibliothèque, gymnase, cour de récréation, etc.)</a:t>
            </a:r>
          </a:p>
          <a:p>
            <a:pPr rtl="0"/>
            <a:endParaRPr lang="en-CA" dirty="0"/>
          </a:p>
        </p:txBody>
      </p:sp>
      <p:grpSp>
        <p:nvGrpSpPr>
          <p:cNvPr id="16" name="Group 15"/>
          <p:cNvGrpSpPr/>
          <p:nvPr/>
        </p:nvGrpSpPr>
        <p:grpSpPr>
          <a:xfrm>
            <a:off x="206212" y="5543367"/>
            <a:ext cx="6422390" cy="4191064"/>
            <a:chOff x="203262" y="5676703"/>
            <a:chExt cx="6422390" cy="419106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262" y="5688910"/>
              <a:ext cx="3068258" cy="214833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5040" y="5676703"/>
              <a:ext cx="3130611" cy="214833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4934" y="8025289"/>
              <a:ext cx="3066586" cy="184247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95039" y="8025289"/>
              <a:ext cx="3130613" cy="18424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2140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1;p32"/>
          <p:cNvSpPr txBox="1">
            <a:spLocks/>
          </p:cNvSpPr>
          <p:nvPr/>
        </p:nvSpPr>
        <p:spPr>
          <a:xfrm>
            <a:off x="439734" y="223520"/>
            <a:ext cx="5789615" cy="57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Englebert"/>
              <a:buNone/>
              <a:defRPr sz="36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pPr rtl="0"/>
            <a:r>
              <a:rPr lang="fr-CA" sz="3400" b="1" dirty="0">
                <a:solidFill>
                  <a:srgbClr val="009044"/>
                </a:solidFill>
                <a:latin typeface="Frut"/>
              </a:rPr>
              <a:t>Autres renseignements sur notre école</a:t>
            </a:r>
          </a:p>
          <a:p>
            <a:pPr rtl="0"/>
            <a:endParaRPr lang="en-US" sz="3400" b="1" dirty="0">
              <a:solidFill>
                <a:srgbClr val="009044"/>
              </a:solidFill>
              <a:latin typeface="Fru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7139" y="4344640"/>
            <a:ext cx="632372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fr-CA" sz="2800" b="1" dirty="0">
                <a:solidFill>
                  <a:srgbClr val="8EC741"/>
                </a:solidFill>
                <a:latin typeface="Frutiger LT Std 45 Light" panose="020B0402020204020204" pitchFamily="34" charset="0"/>
              </a:rPr>
              <a:t>Voici notre classe de maternelle!</a:t>
            </a:r>
          </a:p>
        </p:txBody>
      </p:sp>
      <p:sp>
        <p:nvSpPr>
          <p:cNvPr id="7" name="Subtitle 1"/>
          <p:cNvSpPr>
            <a:spLocks noGrp="1"/>
          </p:cNvSpPr>
          <p:nvPr>
            <p:ph type="subTitle" idx="1"/>
          </p:nvPr>
        </p:nvSpPr>
        <p:spPr>
          <a:xfrm>
            <a:off x="957547" y="5096323"/>
            <a:ext cx="5496449" cy="367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fr-CA" dirty="0">
                <a:latin typeface="Frutiger LT Std 45 Light"/>
              </a:rPr>
              <a:t>Insérez ici des photos de la classe</a:t>
            </a:r>
          </a:p>
          <a:p>
            <a:pPr rtl="0"/>
            <a:endParaRPr lang="en-US" dirty="0">
              <a:latin typeface="Frutiger LT Std 45 Light" panose="020B0402020204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04002" y="5678150"/>
            <a:ext cx="6049994" cy="3539128"/>
            <a:chOff x="2058679" y="773296"/>
            <a:chExt cx="6639117" cy="420274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1462" y="773296"/>
              <a:ext cx="3136334" cy="206301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0211" y="3034418"/>
              <a:ext cx="3147585" cy="193099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7891" y="3045051"/>
              <a:ext cx="3138524" cy="193099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58679" y="786809"/>
              <a:ext cx="3186797" cy="203467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CB051E-97B4-46BA-8341-E4ADE29A99CA}"/>
              </a:ext>
            </a:extLst>
          </p:cNvPr>
          <p:cNvGrpSpPr/>
          <p:nvPr/>
        </p:nvGrpSpPr>
        <p:grpSpPr>
          <a:xfrm>
            <a:off x="272717" y="1442429"/>
            <a:ext cx="6237410" cy="2361749"/>
            <a:chOff x="272717" y="1480007"/>
            <a:chExt cx="6237410" cy="2361749"/>
          </a:xfrm>
        </p:grpSpPr>
        <p:sp>
          <p:nvSpPr>
            <p:cNvPr id="5" name="Google Shape;58;p2"/>
            <p:cNvSpPr txBox="1">
              <a:spLocks/>
            </p:cNvSpPr>
            <p:nvPr/>
          </p:nvSpPr>
          <p:spPr>
            <a:xfrm>
              <a:off x="3470705" y="1480007"/>
              <a:ext cx="3039422" cy="2347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rtlCol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92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Zilla Slab Light"/>
                <a:buNone/>
                <a:defRPr sz="1600" b="0" i="0" u="none" strike="noStrike" cap="none">
                  <a:solidFill>
                    <a:srgbClr val="FFFFFF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1pPr>
              <a:lvl2pPr marL="914400" marR="0" lvl="1" indent="-292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Zilla Slab Light"/>
                <a:buNone/>
                <a:defRPr sz="1600" b="0" i="0" u="none" strike="noStrike" cap="none">
                  <a:solidFill>
                    <a:srgbClr val="434343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2pPr>
              <a:lvl3pPr marL="1371600" marR="0" lvl="2" indent="-292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Zilla Slab Light"/>
                <a:buNone/>
                <a:defRPr sz="1600" b="0" i="0" u="none" strike="noStrike" cap="none">
                  <a:solidFill>
                    <a:srgbClr val="434343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3pPr>
              <a:lvl4pPr marL="1828800" marR="0" lvl="3" indent="-292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Zilla Slab Light"/>
                <a:buNone/>
                <a:defRPr sz="1600" b="0" i="0" u="none" strike="noStrike" cap="none">
                  <a:solidFill>
                    <a:srgbClr val="434343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4pPr>
              <a:lvl5pPr marL="2286000" marR="0" lvl="4" indent="-292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Zilla Slab Light"/>
                <a:buNone/>
                <a:defRPr sz="1600" b="0" i="0" u="none" strike="noStrike" cap="none">
                  <a:solidFill>
                    <a:srgbClr val="434343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5pPr>
              <a:lvl6pPr marL="2743200" marR="0" lvl="5" indent="-292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Zilla Slab Light"/>
                <a:buNone/>
                <a:defRPr sz="1600" b="0" i="0" u="none" strike="noStrike" cap="none">
                  <a:solidFill>
                    <a:srgbClr val="434343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6pPr>
              <a:lvl7pPr marL="3200400" marR="0" lvl="6" indent="-292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Zilla Slab Light"/>
                <a:buNone/>
                <a:defRPr sz="1600" b="0" i="0" u="none" strike="noStrike" cap="none">
                  <a:solidFill>
                    <a:srgbClr val="434343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7pPr>
              <a:lvl8pPr marL="3657600" marR="0" lvl="7" indent="-292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Zilla Slab Light"/>
                <a:buNone/>
                <a:defRPr sz="1600" b="0" i="0" u="none" strike="noStrike" cap="none">
                  <a:solidFill>
                    <a:srgbClr val="434343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8pPr>
              <a:lvl9pPr marL="4114800" marR="0" lvl="8" indent="-2921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Zilla Slab Light"/>
                <a:buNone/>
                <a:defRPr sz="1600" b="0" i="0" u="none" strike="noStrike" cap="none">
                  <a:solidFill>
                    <a:srgbClr val="434343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9pPr>
            </a:lstStyle>
            <a:p>
              <a:pPr marL="0" indent="0" defTabSz="528638" rtl="0">
                <a:lnSpc>
                  <a:spcPct val="110000"/>
                </a:lnSpc>
                <a:spcBef>
                  <a:spcPts val="1000"/>
                </a:spcBef>
                <a:buClr>
                  <a:srgbClr val="000000"/>
                </a:buClr>
                <a:buSzPts val="1800"/>
              </a:pPr>
              <a:r>
                <a:rPr lang="fr-CA" sz="1700" dirty="0">
                  <a:solidFill>
                    <a:schemeClr val="tx1"/>
                  </a:solidFill>
                  <a:latin typeface="Frutiger LT Std 45 Light" panose="020B0402020204020204" pitchFamily="34" charset="0"/>
                  <a:ea typeface="Zilla Slab Light" panose="020B0604020202020204" charset="0"/>
                  <a:cs typeface="Arial"/>
                  <a:sym typeface="Arial"/>
                </a:rPr>
                <a:t>Des renseignements sur les différentes activités propres à votre établissement peuvent être insérés ici (les services de repas, une liste du matériel dont les enfants ont besoin pour l’école, les détails du transport scolaire, etc.) </a:t>
              </a:r>
            </a:p>
          </p:txBody>
        </p:sp>
        <p:pic>
          <p:nvPicPr>
            <p:cNvPr id="2" name="Picture 13">
              <a:extLst>
                <a:ext uri="{FF2B5EF4-FFF2-40B4-BE49-F238E27FC236}">
                  <a16:creationId xmlns:a16="http://schemas.microsoft.com/office/drawing/2014/main" id="{3056598E-A4EF-4844-BDCC-83CB00B48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2717" y="1572455"/>
              <a:ext cx="3124200" cy="22693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3552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1;p32"/>
          <p:cNvSpPr txBox="1">
            <a:spLocks/>
          </p:cNvSpPr>
          <p:nvPr/>
        </p:nvSpPr>
        <p:spPr>
          <a:xfrm>
            <a:off x="60287" y="0"/>
            <a:ext cx="6737425" cy="57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Englebert"/>
              <a:buNone/>
              <a:defRPr sz="36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Oswald Regular"/>
              <a:buNone/>
              <a:defRPr sz="48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pPr rtl="0"/>
            <a:endParaRPr lang="en-US" b="1" dirty="0">
              <a:solidFill>
                <a:srgbClr val="6A89BC"/>
              </a:solidFill>
              <a:latin typeface="Frutiger LT Std 45 Light" panose="020B0402020204020204" pitchFamily="34" charset="0"/>
            </a:endParaRPr>
          </a:p>
        </p:txBody>
      </p:sp>
      <p:sp>
        <p:nvSpPr>
          <p:cNvPr id="5" name="Google Shape;58;p2"/>
          <p:cNvSpPr txBox="1">
            <a:spLocks/>
          </p:cNvSpPr>
          <p:nvPr/>
        </p:nvSpPr>
        <p:spPr>
          <a:xfrm>
            <a:off x="4144557" y="3808255"/>
            <a:ext cx="2788170" cy="353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Zilla Slab Light"/>
              <a:buNone/>
              <a:defRPr sz="16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6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6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6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6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6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6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6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6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171450" indent="-85725" rtl="0"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ts val="1800"/>
            </a:pPr>
            <a:endParaRPr lang="en-CA" sz="1800" dirty="0">
              <a:solidFill>
                <a:srgbClr val="6A89BC"/>
              </a:solidFill>
              <a:latin typeface="Zilla Slab Light" panose="020B0604020202020204" charset="0"/>
              <a:ea typeface="Zilla Slab Light" panose="020B0604020202020204" charset="0"/>
              <a:cs typeface="Arial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0454" y="416935"/>
            <a:ext cx="5921946" cy="206210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fr-CA" sz="2800" b="1" dirty="0">
                <a:solidFill>
                  <a:srgbClr val="009044"/>
                </a:solidFill>
                <a:latin typeface="Frutiger LT Std 45 Light" panose="020B0402020204020204" pitchFamily="34" charset="0"/>
              </a:rPr>
              <a:t>Récupérez votre sac </a:t>
            </a:r>
            <a:br>
              <a:rPr lang="fr-CA" sz="2800" b="1" dirty="0">
                <a:solidFill>
                  <a:srgbClr val="009044"/>
                </a:solidFill>
                <a:latin typeface="Frutiger LT Std 45 Light" panose="020B0402020204020204" pitchFamily="34" charset="0"/>
              </a:rPr>
            </a:br>
            <a:r>
              <a:rPr lang="fr-CA" sz="2800" b="1" dirty="0">
                <a:solidFill>
                  <a:srgbClr val="009044"/>
                </a:solidFill>
                <a:latin typeface="Frutiger LT Std 45 Light" panose="020B0402020204020204" pitchFamily="34" charset="0"/>
              </a:rPr>
              <a:t>« Bienvenue à la maternelle »</a:t>
            </a:r>
          </a:p>
          <a:p>
            <a:pPr rtl="0"/>
            <a:endParaRPr lang="en-CA" sz="1000" b="1" dirty="0">
              <a:solidFill>
                <a:srgbClr val="6A89BC"/>
              </a:solidFill>
              <a:latin typeface="Frutiger LT Std 45 Light" panose="020B0402020204020204" pitchFamily="34" charset="0"/>
            </a:endParaRPr>
          </a:p>
          <a:p>
            <a:pPr algn="just" rtl="0"/>
            <a:r>
              <a:rPr lang="fr-CA" sz="1700" spc="-20" dirty="0">
                <a:latin typeface="Frutiger LT Std 45 Light" panose="020B0402020204020204" pitchFamily="34" charset="0"/>
              </a:rPr>
              <a:t>Votre sac « Bienvenue à la maternelle » est rempli de différents contenus pour parler, lire, créer et jouer tous les jours!</a:t>
            </a:r>
          </a:p>
          <a:p>
            <a:pPr rtl="0"/>
            <a:endParaRPr lang="en-US" sz="2800" b="1" dirty="0">
              <a:solidFill>
                <a:srgbClr val="6A89BC"/>
              </a:solidFill>
              <a:latin typeface="Frutiger LT Std 45 Light" panose="020B0402020204020204" pitchFamily="34" charset="0"/>
            </a:endParaRPr>
          </a:p>
        </p:txBody>
      </p:sp>
      <p:sp>
        <p:nvSpPr>
          <p:cNvPr id="14" name="Subtitle 1"/>
          <p:cNvSpPr txBox="1">
            <a:spLocks/>
          </p:cNvSpPr>
          <p:nvPr/>
        </p:nvSpPr>
        <p:spPr>
          <a:xfrm>
            <a:off x="-115292" y="7178058"/>
            <a:ext cx="6737218" cy="33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434343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indent="-4445" rtl="0"/>
            <a:r>
              <a:rPr lang="fr-CA" sz="1700" b="1" spc="-20" dirty="0">
                <a:solidFill>
                  <a:schemeClr val="tx1"/>
                </a:solidFill>
                <a:latin typeface="Frutiger LT Std 45 Light"/>
              </a:rPr>
              <a:t>Vous êtes le premier et le meilleur </a:t>
            </a:r>
            <a:br>
              <a:rPr lang="fr-CA" sz="1700" b="1" spc="-20" dirty="0">
                <a:solidFill>
                  <a:schemeClr val="tx1"/>
                </a:solidFill>
                <a:latin typeface="Frutiger LT Std 45 Light"/>
              </a:rPr>
            </a:br>
            <a:r>
              <a:rPr lang="fr-CA" sz="1700" b="1" spc="-20" dirty="0">
                <a:solidFill>
                  <a:schemeClr val="tx1"/>
                </a:solidFill>
                <a:latin typeface="Frutiger LT Std 45 Light"/>
              </a:rPr>
              <a:t>enseignant de votre enfant!</a:t>
            </a:r>
            <a:endParaRPr lang="en-US" sz="1700" spc="-20" dirty="0">
              <a:solidFill>
                <a:schemeClr val="tx1"/>
              </a:solidFill>
              <a:latin typeface="Frutiger LT Std 45 Light"/>
            </a:endParaRPr>
          </a:p>
          <a:p>
            <a:pPr indent="-4445" algn="just" rtl="0"/>
            <a:endParaRPr lang="en-CA" sz="1800" b="1" dirty="0">
              <a:solidFill>
                <a:schemeClr val="tx1"/>
              </a:solidFill>
              <a:latin typeface="Frutiger LT Std 45 Light" panose="020B0402020204020204" pitchFamily="34" charset="0"/>
            </a:endParaRPr>
          </a:p>
          <a:p>
            <a:pPr indent="-4445" rtl="0"/>
            <a:r>
              <a:rPr lang="fr-CA" sz="1700" dirty="0">
                <a:solidFill>
                  <a:schemeClr val="tx1"/>
                </a:solidFill>
                <a:latin typeface="Frutiger LT Std 45 Light"/>
              </a:rPr>
              <a:t>Nous serions ravis de vous rencontrer et de vous donner votre </a:t>
            </a:r>
            <a:br>
              <a:rPr lang="fr-CA" sz="1700" dirty="0">
                <a:solidFill>
                  <a:schemeClr val="tx1"/>
                </a:solidFill>
                <a:latin typeface="Frutiger LT Std 45 Light"/>
              </a:rPr>
            </a:br>
            <a:r>
              <a:rPr lang="fr-CA" sz="1700" dirty="0">
                <a:solidFill>
                  <a:schemeClr val="tx1"/>
                </a:solidFill>
                <a:latin typeface="Frutiger LT Std 45 Light"/>
              </a:rPr>
              <a:t>sac d’activités contenant des ressources qui aideront </a:t>
            </a:r>
            <a:br>
              <a:rPr lang="fr-CA" sz="1700" dirty="0">
                <a:solidFill>
                  <a:schemeClr val="tx1"/>
                </a:solidFill>
                <a:latin typeface="Frutiger LT Std 45 Light"/>
              </a:rPr>
            </a:br>
            <a:r>
              <a:rPr lang="fr-CA" sz="1700" dirty="0">
                <a:solidFill>
                  <a:schemeClr val="tx1"/>
                </a:solidFill>
                <a:latin typeface="Frutiger LT Std 45 Light"/>
              </a:rPr>
              <a:t>votre enfant à se préparer pour l’école.</a:t>
            </a:r>
          </a:p>
          <a:p>
            <a:pPr indent="-4445" algn="just" rtl="0"/>
            <a:endParaRPr lang="en-CA" sz="1800" dirty="0">
              <a:solidFill>
                <a:schemeClr val="tx1"/>
              </a:solidFill>
              <a:latin typeface="Frutiger LT Std 45 Light" panose="020B0402020204020204" pitchFamily="34" charset="0"/>
            </a:endParaRPr>
          </a:p>
          <a:p>
            <a:pPr marL="1520825" indent="-4445" algn="l" rtl="0"/>
            <a:r>
              <a:rPr lang="fr-CA" sz="1700" b="1" dirty="0">
                <a:solidFill>
                  <a:schemeClr val="tx1"/>
                </a:solidFill>
                <a:latin typeface="Frutiger LT Std 45 Light"/>
              </a:rPr>
              <a:t>Date :</a:t>
            </a:r>
            <a:r>
              <a:rPr lang="fr-CA" sz="1800" dirty="0">
                <a:solidFill>
                  <a:schemeClr val="tx1"/>
                </a:solidFill>
                <a:latin typeface="Frutiger LT Std 45 Light"/>
              </a:rPr>
              <a:t>…………………………………………………</a:t>
            </a:r>
          </a:p>
          <a:p>
            <a:pPr marL="1520825" indent="-4445" algn="l" rtl="0"/>
            <a:endParaRPr lang="en-CA" sz="1800" b="1" dirty="0">
              <a:solidFill>
                <a:schemeClr val="tx1"/>
              </a:solidFill>
              <a:latin typeface="Frutiger LT Std 45 Light" panose="020B0402020204020204" pitchFamily="34" charset="0"/>
            </a:endParaRPr>
          </a:p>
          <a:p>
            <a:pPr marL="1520825" indent="-4445" algn="l" rtl="0"/>
            <a:r>
              <a:rPr lang="fr-CA" sz="1700" b="1" dirty="0">
                <a:solidFill>
                  <a:schemeClr val="tx1"/>
                </a:solidFill>
                <a:latin typeface="Frutiger LT Std 45 Light"/>
              </a:rPr>
              <a:t>Heure :</a:t>
            </a:r>
            <a:r>
              <a:rPr lang="fr-CA" sz="1800" dirty="0">
                <a:solidFill>
                  <a:schemeClr val="tx1"/>
                </a:solidFill>
                <a:latin typeface="Frutiger LT Std 45 Light"/>
              </a:rPr>
              <a:t>………………………………………………</a:t>
            </a:r>
            <a:endParaRPr lang="en-CA" sz="1800" b="1" dirty="0">
              <a:solidFill>
                <a:schemeClr val="tx1"/>
              </a:solidFill>
              <a:latin typeface="Frutiger LT Std 45 Light"/>
            </a:endParaRPr>
          </a:p>
          <a:p>
            <a:pPr marL="1520825" indent="-4445" algn="l" rtl="0"/>
            <a:endParaRPr lang="en-CA" sz="1800" b="1" dirty="0">
              <a:solidFill>
                <a:schemeClr val="tx1"/>
              </a:solidFill>
              <a:latin typeface="Frutiger LT Std 45 Light" panose="020B0402020204020204" pitchFamily="34" charset="0"/>
            </a:endParaRPr>
          </a:p>
          <a:p>
            <a:pPr marL="1520825" indent="-4445" algn="l" rtl="0"/>
            <a:r>
              <a:rPr lang="fr-CA" sz="1700" b="1" dirty="0">
                <a:solidFill>
                  <a:schemeClr val="tx1"/>
                </a:solidFill>
                <a:latin typeface="Frutiger LT Std 45 Light"/>
              </a:rPr>
              <a:t>Lieu :</a:t>
            </a:r>
            <a:r>
              <a:rPr lang="fr-CA" sz="1800" dirty="0">
                <a:solidFill>
                  <a:schemeClr val="tx1"/>
                </a:solidFill>
                <a:latin typeface="Frutiger LT Std 45 Light"/>
              </a:rPr>
              <a:t>………………………………………………….</a:t>
            </a:r>
            <a:endParaRPr lang="en-CA" sz="1800" dirty="0">
              <a:solidFill>
                <a:schemeClr val="tx1"/>
              </a:solidFill>
              <a:latin typeface="Frutiger LT Std 45 Light" panose="020B0402020204020204" pitchFamily="34" charset="0"/>
            </a:endParaRPr>
          </a:p>
          <a:p>
            <a:pPr indent="-4445" algn="just" rtl="0"/>
            <a:endParaRPr lang="en-CA" sz="1800" dirty="0">
              <a:solidFill>
                <a:schemeClr val="tx1"/>
              </a:solidFill>
              <a:latin typeface="Frutiger LT Std 45 Light" panose="020B0402020204020204" pitchFamily="34" charset="0"/>
            </a:endParaRPr>
          </a:p>
          <a:p>
            <a:pPr indent="-4445" rtl="0"/>
            <a:r>
              <a:rPr lang="fr-CA" sz="1700" dirty="0">
                <a:solidFill>
                  <a:schemeClr val="tx1"/>
                </a:solidFill>
                <a:latin typeface="Frutiger LT Std 45 Light"/>
              </a:rPr>
              <a:t>Le programme « Bienvenue à la maternelle » est commandité par Partenariat en Éducation, un organisme de bienfaisance canadien voué à soutenir, promouvoir et faire progresser l’enseignement public. Pour en savoir plus sur le programme ou pour le soutenir, visitez le site welcome-to-kindergarten.ca/</a:t>
            </a:r>
            <a:r>
              <a:rPr lang="fr-CA" sz="1700" dirty="0" err="1">
                <a:solidFill>
                  <a:schemeClr val="tx1"/>
                </a:solidFill>
                <a:latin typeface="Frutiger LT Std 45 Light"/>
              </a:rPr>
              <a:t>fr</a:t>
            </a:r>
            <a:r>
              <a:rPr lang="fr-CA" sz="1700" dirty="0">
                <a:solidFill>
                  <a:schemeClr val="tx1"/>
                </a:solidFill>
                <a:latin typeface="Frutiger LT Std 45 Light"/>
              </a:rPr>
              <a:t>/ dès aujourd’hui!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98" y="2132352"/>
            <a:ext cx="5019802" cy="2696196"/>
          </a:xfrm>
          <a:prstGeom prst="rect">
            <a:avLst/>
          </a:prstGeom>
          <a:ln w="28575">
            <a:solidFill>
              <a:srgbClr val="6A89BC"/>
            </a:solidFill>
          </a:ln>
        </p:spPr>
      </p:pic>
    </p:spTree>
    <p:extLst>
      <p:ext uri="{BB962C8B-B14F-4D97-AF65-F5344CB8AC3E}">
        <p14:creationId xmlns:p14="http://schemas.microsoft.com/office/powerpoint/2010/main" val="19189297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</TotalTime>
  <Words>332</Words>
  <Application>Microsoft Office PowerPoint</Application>
  <PresentationFormat>A4 Paper (210x297 mm)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Englebert</vt:lpstr>
      <vt:lpstr>Frut</vt:lpstr>
      <vt:lpstr>Frutiger LT Std 45 Light</vt:lpstr>
      <vt:lpstr>Zilla Slab Light</vt:lpstr>
      <vt:lpstr>Office Theme</vt:lpstr>
      <vt:lpstr>Bienvenue à la maternelle de l’école (nom de votre école)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KINDERGARTEN FAMILY COOKBOOK</dc:title>
  <dc:creator>Natasha Asbury</dc:creator>
  <cp:lastModifiedBy>emilie</cp:lastModifiedBy>
  <cp:revision>77</cp:revision>
  <dcterms:created xsi:type="dcterms:W3CDTF">2021-10-07T16:25:10Z</dcterms:created>
  <dcterms:modified xsi:type="dcterms:W3CDTF">2023-01-02T14:18:34Z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B41A059C-3189-48F2-B263-0FF1303A7853</vt:lpwstr>
  </property>
  <property fmtid="{D5CDD505-2E9C-101B-9397-08002B2CF9AE}" pid="3" name="ArticulatePath">
    <vt:lpwstr>WTK School Introduction Template (FINAL)_FR</vt:lpwstr>
  </property>
</Properties>
</file>